
<file path=[Content_Types].xml><?xml version="1.0" encoding="utf-8"?>
<Types xmlns="http://schemas.openxmlformats.org/package/2006/content-types">
  <Default Extension="jpeg" ContentType="image/jpeg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ict" ContentType="image/pict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vml" ContentType="application/vnd.openxmlformats-officedocument.vmlDrawin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ict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A63AD-6B41-9D46-951E-6676CA5636CF}" type="datetimeFigureOut">
              <a:rPr lang="en-US" smtClean="0"/>
              <a:t>3/9/11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DCC88-5690-564F-92F0-30310C665D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A63AD-6B41-9D46-951E-6676CA5636CF}" type="datetimeFigureOut">
              <a:rPr lang="en-US" smtClean="0"/>
              <a:t>3/9/11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DCC88-5690-564F-92F0-30310C665D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A63AD-6B41-9D46-951E-6676CA5636CF}" type="datetimeFigureOut">
              <a:rPr lang="en-US" smtClean="0"/>
              <a:t>3/9/11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DCC88-5690-564F-92F0-30310C665D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A63AD-6B41-9D46-951E-6676CA5636CF}" type="datetimeFigureOut">
              <a:rPr lang="en-US" smtClean="0"/>
              <a:t>3/9/11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DCC88-5690-564F-92F0-30310C665D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A63AD-6B41-9D46-951E-6676CA5636CF}" type="datetimeFigureOut">
              <a:rPr lang="en-US" smtClean="0"/>
              <a:t>3/9/11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DCC88-5690-564F-92F0-30310C665D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A63AD-6B41-9D46-951E-6676CA5636CF}" type="datetimeFigureOut">
              <a:rPr lang="en-US" smtClean="0"/>
              <a:t>3/9/11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DCC88-5690-564F-92F0-30310C665D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A63AD-6B41-9D46-951E-6676CA5636CF}" type="datetimeFigureOut">
              <a:rPr lang="en-US" smtClean="0"/>
              <a:t>3/9/11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DCC88-5690-564F-92F0-30310C665D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A63AD-6B41-9D46-951E-6676CA5636CF}" type="datetimeFigureOut">
              <a:rPr lang="en-US" smtClean="0"/>
              <a:t>3/9/11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DCC88-5690-564F-92F0-30310C665D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A63AD-6B41-9D46-951E-6676CA5636CF}" type="datetimeFigureOut">
              <a:rPr lang="en-US" smtClean="0"/>
              <a:t>3/9/11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DCC88-5690-564F-92F0-30310C665D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A63AD-6B41-9D46-951E-6676CA5636CF}" type="datetimeFigureOut">
              <a:rPr lang="en-US" smtClean="0"/>
              <a:t>3/9/11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DCC88-5690-564F-92F0-30310C665D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A63AD-6B41-9D46-951E-6676CA5636CF}" type="datetimeFigureOut">
              <a:rPr lang="en-US" smtClean="0"/>
              <a:t>3/9/11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DCC88-5690-564F-92F0-30310C665D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EA63AD-6B41-9D46-951E-6676CA5636CF}" type="datetimeFigureOut">
              <a:rPr lang="en-US" smtClean="0"/>
              <a:t>3/9/11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0DCC88-5690-564F-92F0-30310C665D7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Relationship Id="rId3" Type="http://schemas.openxmlformats.org/officeDocument/2006/relationships/oleObject" Target="Document3!OLE_LINK1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443716" y="260091"/>
          <a:ext cx="8369409" cy="6597909"/>
        </p:xfrm>
        <a:graphic>
          <a:graphicData uri="http://schemas.openxmlformats.org/presentationml/2006/ole">
            <p:oleObj spid="_x0000_s3074" name="Document" r:id="rId3" imgW="5626100" imgH="4546600" progId="Word.Document.12">
              <p:link updateAutomatic="1"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Document3!OLE_LINK1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 M</dc:creator>
  <cp:lastModifiedBy>H M</cp:lastModifiedBy>
  <cp:revision>1</cp:revision>
  <cp:lastPrinted>2011-03-10T02:09:28Z</cp:lastPrinted>
  <dcterms:created xsi:type="dcterms:W3CDTF">2011-03-10T00:59:34Z</dcterms:created>
  <dcterms:modified xsi:type="dcterms:W3CDTF">2011-03-10T02:12:45Z</dcterms:modified>
</cp:coreProperties>
</file>